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49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F460898-7386-47AA-A2C1-0A1D5DBC8C44}" type="datetimeFigureOut">
              <a:rPr lang="en-US"/>
              <a:pPr>
                <a:defRPr/>
              </a:pPr>
              <a:t>2/9/2011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6873623-1D90-43B9-A45E-CF5A166B77C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AF6B4D8-2B29-4C6D-AD32-785695DD7FA3}" type="datetimeFigureOut">
              <a:rPr lang="en-US"/>
              <a:pPr>
                <a:defRPr/>
              </a:pPr>
              <a:t>2/9/2011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B9816B6-5322-42F5-AE38-6DAB4029CEB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54E86F2-3548-4B2C-BF86-D71FF44B8B9B}" type="datetimeFigureOut">
              <a:rPr lang="en-US"/>
              <a:pPr>
                <a:defRPr/>
              </a:pPr>
              <a:t>2/9/2011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9BAB182-5A68-45DB-B8E4-58725C6720A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627685E-6931-4F71-87BD-0AAB9F6DB11E}" type="datetimeFigureOut">
              <a:rPr lang="en-US"/>
              <a:pPr>
                <a:defRPr/>
              </a:pPr>
              <a:t>2/9/2011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54F2286-E100-4271-8D54-760EDF4BD2F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D4CB28A-6004-4404-8094-95337D7DDCDC}" type="datetimeFigureOut">
              <a:rPr lang="en-US"/>
              <a:pPr>
                <a:defRPr/>
              </a:pPr>
              <a:t>2/9/2011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32CEFAF-4F9B-4BF5-9038-710AD62E732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6149C12-5318-4D1E-89BA-7C2DA9F76127}" type="datetimeFigureOut">
              <a:rPr lang="en-US"/>
              <a:pPr>
                <a:defRPr/>
              </a:pPr>
              <a:t>2/9/2011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2C5A8B3-76A1-4081-8C70-9862DA468C4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FEEA5A7-F6A4-4F2A-A5A2-B47C51DFAE5A}" type="datetimeFigureOut">
              <a:rPr lang="en-US"/>
              <a:pPr>
                <a:defRPr/>
              </a:pPr>
              <a:t>2/9/2011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F819337-DA59-48E5-B23F-38E71E67BAF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621234F-94C5-42E4-A54C-4B94DD91D069}" type="datetimeFigureOut">
              <a:rPr lang="en-US"/>
              <a:pPr>
                <a:defRPr/>
              </a:pPr>
              <a:t>2/9/2011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5C40957-9287-49B7-AF61-7A4EBDC53FC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F722AB-922F-415F-A652-9D68A466B624}" type="datetimeFigureOut">
              <a:rPr lang="en-US"/>
              <a:pPr>
                <a:defRPr/>
              </a:pPr>
              <a:t>2/9/2011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53DE160-8651-4FCC-96B7-B8EB9B338B0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03D8593-6918-48FB-97D5-1F2E04FEE03C}" type="datetimeFigureOut">
              <a:rPr lang="en-US"/>
              <a:pPr>
                <a:defRPr/>
              </a:pPr>
              <a:t>2/9/2011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FD221C2-F3AD-4665-B1BC-F19D6234EAC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C0C6EE7-9DF6-4F31-93B5-5321FC55C219}" type="datetimeFigureOut">
              <a:rPr lang="en-US"/>
              <a:pPr>
                <a:defRPr/>
              </a:pPr>
              <a:t>2/9/2011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AA1C0D3-4AFD-4CC9-A940-87087C907CD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0DF39D03-4A69-4A06-A89F-DFB3EB62C76F}" type="datetimeFigureOut">
              <a:rPr lang="en-US"/>
              <a:pPr>
                <a:defRPr/>
              </a:pPr>
              <a:t>2/9/2011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17F30907-28A0-4756-A82F-01D187959DA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r>
              <a:rPr lang="en-US" smtClean="0"/>
              <a:t>GA Government</a:t>
            </a:r>
          </a:p>
        </p:txBody>
      </p:sp>
      <p:sp>
        <p:nvSpPr>
          <p:cNvPr id="3" name="Subtitle 2"/>
          <p:cNvSpPr>
            <a:spLocks noGrp="1"/>
          </p:cNvSpPr>
          <p:nvPr>
            <p:ph type="subTitle" idx="1"/>
          </p:nvPr>
        </p:nvSpPr>
        <p:spPr/>
        <p:txBody>
          <a:bodyPr rtlCol="0">
            <a:normAutofit/>
          </a:bodyPr>
          <a:lstStyle/>
          <a:p>
            <a:pPr fontAlgn="auto">
              <a:spcAft>
                <a:spcPts val="0"/>
              </a:spcAft>
              <a:buFont typeface="Arial" pitchFamily="34" charset="0"/>
              <a:buNone/>
              <a:defRPr/>
            </a:pPr>
            <a:r>
              <a:rPr lang="en-US" dirty="0" smtClean="0"/>
              <a:t>Bailey Smith</a:t>
            </a:r>
          </a:p>
          <a:p>
            <a:pPr fontAlgn="auto">
              <a:spcAft>
                <a:spcPts val="0"/>
              </a:spcAft>
              <a:buFont typeface="Arial" pitchFamily="34" charset="0"/>
              <a:buNone/>
              <a:defRPr/>
            </a:pPr>
            <a:r>
              <a:rPr lang="en-US" dirty="0" smtClean="0"/>
              <a:t>3</a:t>
            </a:r>
            <a:r>
              <a:rPr lang="en-US" baseline="30000" dirty="0" smtClean="0"/>
              <a:t>rd</a:t>
            </a:r>
            <a:r>
              <a:rPr lang="en-US" dirty="0" smtClean="0"/>
              <a:t> Period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sz="3200" dirty="0" smtClean="0"/>
              <a:t>Analyze the role of the legislative branch in GA state government </a:t>
            </a:r>
          </a:p>
        </p:txBody>
      </p:sp>
      <p:sp>
        <p:nvSpPr>
          <p:cNvPr id="3" name="Content Placeholder 2"/>
          <p:cNvSpPr>
            <a:spLocks noGrp="1"/>
          </p:cNvSpPr>
          <p:nvPr>
            <p:ph idx="1"/>
          </p:nvPr>
        </p:nvSpPr>
        <p:spPr/>
        <p:txBody>
          <a:bodyPr rtlCol="0">
            <a:normAutofit fontScale="70000" lnSpcReduction="20000"/>
          </a:bodyPr>
          <a:lstStyle/>
          <a:p>
            <a:pPr marL="514350" indent="-514350" fontAlgn="auto">
              <a:spcAft>
                <a:spcPts val="0"/>
              </a:spcAft>
              <a:buFont typeface="Arial" pitchFamily="34" charset="0"/>
              <a:buNone/>
              <a:defRPr/>
            </a:pPr>
            <a:r>
              <a:rPr lang="en-US" sz="2400" dirty="0" smtClean="0"/>
              <a:t>1. Qualifications: U.S. citizen, Georgia resident for 2 years, district resident for 1 year, and age 21/25.</a:t>
            </a:r>
          </a:p>
          <a:p>
            <a:pPr marL="514350" indent="-514350" fontAlgn="auto">
              <a:spcAft>
                <a:spcPts val="0"/>
              </a:spcAft>
              <a:buFont typeface="Arial" pitchFamily="34" charset="0"/>
              <a:buNone/>
              <a:defRPr/>
            </a:pPr>
            <a:r>
              <a:rPr lang="en-US" sz="2400" dirty="0" smtClean="0"/>
              <a:t>	Terms: 2 year terms and unlimited consecutive terms</a:t>
            </a:r>
          </a:p>
          <a:p>
            <a:pPr marL="514350" indent="-514350" fontAlgn="auto">
              <a:spcAft>
                <a:spcPts val="0"/>
              </a:spcAft>
              <a:buFont typeface="Arial" pitchFamily="34" charset="0"/>
              <a:buNone/>
              <a:defRPr/>
            </a:pPr>
            <a:r>
              <a:rPr lang="en-US" sz="2400" dirty="0" smtClean="0"/>
              <a:t>	Elections: elected by the state population</a:t>
            </a:r>
          </a:p>
          <a:p>
            <a:pPr marL="514350" indent="-514350" fontAlgn="auto">
              <a:spcAft>
                <a:spcPts val="0"/>
              </a:spcAft>
              <a:buFont typeface="Arial" pitchFamily="34" charset="0"/>
              <a:buNone/>
              <a:defRPr/>
            </a:pPr>
            <a:r>
              <a:rPr lang="en-US" sz="2400" dirty="0" smtClean="0"/>
              <a:t>	Duties: approve, draft, or veto bills, and speak for the people of their voting district</a:t>
            </a:r>
          </a:p>
          <a:p>
            <a:pPr marL="514350" indent="-514350" fontAlgn="auto">
              <a:spcAft>
                <a:spcPts val="0"/>
              </a:spcAft>
              <a:buFont typeface="Arial" pitchFamily="34" charset="0"/>
              <a:buNone/>
              <a:defRPr/>
            </a:pPr>
            <a:r>
              <a:rPr lang="en-US" sz="2400" dirty="0" smtClean="0"/>
              <a:t>2. </a:t>
            </a:r>
            <a:r>
              <a:rPr lang="en-US" sz="2400" dirty="0" smtClean="0"/>
              <a:t>The organization of leadership in the General Assembly is the Senate and the House and then the state speaker of the House, elected by members of the House of Representatives, and the state President of the Senate elected by members of the Senate. The committee system includes the standing committee which lasts the entire term and the special committee which is for one specific task. Interim, conference, and joint committees are also part of the special committee. </a:t>
            </a:r>
            <a:endParaRPr lang="en-US" sz="2400" dirty="0" smtClean="0"/>
          </a:p>
          <a:p>
            <a:pPr marL="514350" indent="-514350" fontAlgn="auto">
              <a:spcAft>
                <a:spcPts val="0"/>
              </a:spcAft>
              <a:buFont typeface="Arial" pitchFamily="34" charset="0"/>
              <a:buNone/>
              <a:defRPr/>
            </a:pPr>
            <a:r>
              <a:rPr lang="en-US" sz="2400" dirty="0" smtClean="0"/>
              <a:t>3. A proposal of the bill is submitted to the clerk, the bill is assigned to a committee whom considers it, it is sent to the chamber (house/ senate), legislators debate it, it is sent to the other chamber and assigned to a committee then chamber, legislators debate it again, then it is sent to the governor who may sign, veto, or let it become law automatically, and if vetoed it may be passed by a two-thirds vote of the legislature.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z="3200" dirty="0" smtClean="0"/>
              <a:t>Analyze the role of the executive branch in GA state government</a:t>
            </a:r>
          </a:p>
        </p:txBody>
      </p:sp>
      <p:sp>
        <p:nvSpPr>
          <p:cNvPr id="4099" name="Content Placeholder 2"/>
          <p:cNvSpPr>
            <a:spLocks noGrp="1"/>
          </p:cNvSpPr>
          <p:nvPr>
            <p:ph idx="1"/>
          </p:nvPr>
        </p:nvSpPr>
        <p:spPr/>
        <p:txBody>
          <a:bodyPr/>
          <a:lstStyle/>
          <a:p>
            <a:r>
              <a:rPr lang="en-US" sz="1600" dirty="0" smtClean="0"/>
              <a:t>1. Qualifications: U.S. citizen for 15 years, legal resident of GA for 6 years, minimum age is 30.</a:t>
            </a:r>
          </a:p>
          <a:p>
            <a:pPr lvl="1">
              <a:buNone/>
            </a:pPr>
            <a:r>
              <a:rPr lang="en-US" sz="1600" dirty="0" smtClean="0"/>
              <a:t>   Terms: 4 year terms, 2 consecutive terms and a 4-year wait after they are over for governor, and unlimited consecutive terms with no waiting period for lieutenant governor.</a:t>
            </a:r>
          </a:p>
          <a:p>
            <a:pPr lvl="1">
              <a:buNone/>
            </a:pPr>
            <a:r>
              <a:rPr lang="en-US" sz="1600" dirty="0" smtClean="0"/>
              <a:t>	Election: elected every 4 years</a:t>
            </a:r>
          </a:p>
          <a:p>
            <a:pPr lvl="1">
              <a:buNone/>
            </a:pPr>
            <a:r>
              <a:rPr lang="en-US" sz="1600" dirty="0" smtClean="0"/>
              <a:t>	Duties: governor duties include formal powers (executive, legislative, and judicial, which are written in the constitution) and informal powers (traditional and not from the constitution). Lieutenant duties include being the presiding officer of the state senate and controlling what happens to bills, becoming chief executive officer temporarily if the governor is out of state, and becomes governor permanently if the governor dies, resigns, or is impeached.</a:t>
            </a:r>
          </a:p>
          <a:p>
            <a:pPr lvl="1">
              <a:buNone/>
            </a:pPr>
            <a:r>
              <a:rPr lang="en-US" sz="1600" dirty="0" smtClean="0"/>
              <a:t>2. The executive branch </a:t>
            </a:r>
            <a:r>
              <a:rPr lang="en-US" sz="1600" dirty="0" smtClean="0"/>
              <a:t>is organized by the governor and the lieutenant governor, whom control some of the power. Major policy areas of state programs include following the law and tax income.</a:t>
            </a:r>
            <a:endParaRPr lang="en-US" sz="1600" dirty="0" smtClean="0"/>
          </a:p>
          <a:p>
            <a:pPr lvl="1">
              <a:buNone/>
            </a:pPr>
            <a:r>
              <a:rPr lang="en-US" dirty="0" smtClean="0"/>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z="3200" dirty="0" smtClean="0"/>
              <a:t>Analyze the role of the judicial branch in GA state government</a:t>
            </a:r>
          </a:p>
        </p:txBody>
      </p:sp>
      <p:sp>
        <p:nvSpPr>
          <p:cNvPr id="5123" name="Content Placeholder 2"/>
          <p:cNvSpPr>
            <a:spLocks noGrp="1"/>
          </p:cNvSpPr>
          <p:nvPr>
            <p:ph idx="1"/>
          </p:nvPr>
        </p:nvSpPr>
        <p:spPr/>
        <p:txBody>
          <a:bodyPr/>
          <a:lstStyle/>
          <a:p>
            <a:r>
              <a:rPr lang="en-US" sz="2000" dirty="0" smtClean="0"/>
              <a:t>1</a:t>
            </a:r>
            <a:r>
              <a:rPr lang="en-US" sz="2000" dirty="0" smtClean="0"/>
              <a:t>. There are eight different courts, which are the supreme court, the court of appeals, the superior court, the state court, the juvenile court, the probate court, the magistrate court, and the municipal “city” court. There are two types of courts-appellate and trial and each court hears a different type of case. </a:t>
            </a:r>
            <a:endParaRPr lang="en-US" sz="2000" dirty="0" smtClean="0"/>
          </a:p>
          <a:p>
            <a:r>
              <a:rPr lang="en-US" sz="2000" dirty="0" smtClean="0"/>
              <a:t>2. </a:t>
            </a:r>
            <a:r>
              <a:rPr lang="en-US" sz="2000" dirty="0" smtClean="0"/>
              <a:t>Judges are elected by the people for each court system except for the juvenile judge, who is appointed by the superior court judge.</a:t>
            </a:r>
            <a:endParaRPr lang="en-US" sz="2000" dirty="0" smtClean="0"/>
          </a:p>
          <a:p>
            <a:r>
              <a:rPr lang="en-US" sz="2000" dirty="0" smtClean="0"/>
              <a:t>3. Criminal law </a:t>
            </a:r>
            <a:r>
              <a:rPr lang="en-US" sz="2000" dirty="0" smtClean="0"/>
              <a:t>is a type of law pertaining to someone over the age of 18 who has committed a crime and civil law is a type of law pertaining to breaking the law other than committing a crime. Both are types of laws that are enforced and used by judges to decide cases.</a:t>
            </a:r>
            <a:endParaRPr lang="en-US" sz="2000"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sz="3200" dirty="0" smtClean="0"/>
              <a:t>Analyze the role of the juvenile justice system in GA</a:t>
            </a:r>
          </a:p>
        </p:txBody>
      </p:sp>
      <p:sp>
        <p:nvSpPr>
          <p:cNvPr id="6147" name="Content Placeholder 2"/>
          <p:cNvSpPr>
            <a:spLocks noGrp="1"/>
          </p:cNvSpPr>
          <p:nvPr>
            <p:ph idx="1"/>
          </p:nvPr>
        </p:nvSpPr>
        <p:spPr/>
        <p:txBody>
          <a:bodyPr/>
          <a:lstStyle/>
          <a:p>
            <a:r>
              <a:rPr lang="en-US" sz="1600" dirty="0" smtClean="0"/>
              <a:t>1. The juvenile justice system was founded in 1899 in Illinois, in 1911 in Fulton County, Georgia, and made statewide in 1950 to protect juveniles under the age of 18 from adult consequences and to rehabilitate them rather than punish them. </a:t>
            </a:r>
          </a:p>
          <a:p>
            <a:r>
              <a:rPr lang="en-US" sz="1600" dirty="0" smtClean="0"/>
              <a:t>2. </a:t>
            </a:r>
            <a:r>
              <a:rPr lang="en-US" sz="1600" dirty="0" smtClean="0"/>
              <a:t> The juvenile justice system is used to handle juveniles under the age of 18 and the juvenile courts share jurisdiction with superior courts in capitol offenses, custody, and child support cases. The rights of juveniles when taken into custody are the right to be notified in writing of the charges against them, to be represented by an attorney, to call witnesses, to confront and cross-examine witnesses against them, not to be found guilty solely on the basis of confession, and not to have their names </a:t>
            </a:r>
            <a:r>
              <a:rPr lang="en-US" sz="1600" dirty="0" smtClean="0"/>
              <a:t>or photographs made public on a first offense unless tried as an adult. The adult system is used to handle adults over the age of 18 and is used to handle adult cases, which do not include the rights that juveniles have. In the criminal justice process, the criminal charged for a crime goes through intake, first appearance, bail, right to counsel, substance abuse evaluations, pre-indictment events, plea bargains, pretrial intervention program, the grand jury, the indictment process, conferences, trials, investigations, reports and sentencing, and finally post-conviction motions.</a:t>
            </a:r>
            <a:endParaRPr lang="en-US" sz="1600" dirty="0" smtClean="0"/>
          </a:p>
          <a:p>
            <a:r>
              <a:rPr lang="en-US" sz="1600" dirty="0" smtClean="0"/>
              <a:t>3. Ways to avoid trouble and settle disputes peacefully could include </a:t>
            </a:r>
            <a:r>
              <a:rPr lang="en-US" sz="1600" dirty="0" smtClean="0"/>
              <a:t>enacting stricter law enforcement and less harsh consequences for rule-breakers.</a:t>
            </a:r>
            <a:endParaRPr lang="en-US" sz="1600" dirty="0" smtClean="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TotalTime>
  <Words>550</Words>
  <Application>Microsoft Office PowerPoint</Application>
  <PresentationFormat>On-screen Show (4:3)</PresentationFormat>
  <Paragraphs>25</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GA Government</vt:lpstr>
      <vt:lpstr>Analyze the role of the legislative branch in GA state government </vt:lpstr>
      <vt:lpstr>Analyze the role of the executive branch in GA state government</vt:lpstr>
      <vt:lpstr>Analyze the role of the judicial branch in GA state government</vt:lpstr>
      <vt:lpstr>Analyze the role of the juvenile justice system in GA</vt:lpstr>
    </vt:vector>
  </TitlesOfParts>
  <Company>GCPS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200210861</dc:creator>
  <cp:lastModifiedBy>Bailey</cp:lastModifiedBy>
  <cp:revision>20</cp:revision>
  <dcterms:created xsi:type="dcterms:W3CDTF">2011-02-04T16:49:58Z</dcterms:created>
  <dcterms:modified xsi:type="dcterms:W3CDTF">2011-02-10T03:23:05Z</dcterms:modified>
</cp:coreProperties>
</file>